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945813" cy="6840538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56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04" y="-90"/>
      </p:cViewPr>
      <p:guideLst>
        <p:guide orient="horz" pos="2156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68EC4-1E54-4985-854F-AE63449E9D30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F391C-F24C-4D39-840C-2F6BB55D694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64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F391C-F24C-4D39-840C-2F6BB55D694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359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-2274359" y="4763"/>
            <a:ext cx="4889882" cy="7224712"/>
            <a:chOff x="-2274359" y="4763"/>
            <a:chExt cx="4889882" cy="7224712"/>
          </a:xfrm>
        </p:grpSpPr>
        <p:sp>
          <p:nvSpPr>
            <p:cNvPr id="12" name="Parallelogram 11"/>
            <p:cNvSpPr/>
            <p:nvPr userDrawn="1"/>
          </p:nvSpPr>
          <p:spPr>
            <a:xfrm>
              <a:off x="-2274359" y="6147"/>
              <a:ext cx="4852431" cy="6834392"/>
            </a:xfrm>
            <a:prstGeom prst="parallelogram">
              <a:avLst>
                <a:gd name="adj" fmla="val 29266"/>
              </a:avLst>
            </a:prstGeom>
            <a:gradFill>
              <a:gsLst>
                <a:gs pos="72000">
                  <a:schemeClr val="tx1">
                    <a:lumMod val="85000"/>
                    <a:lumOff val="15000"/>
                    <a:alpha val="50000"/>
                  </a:schemeClr>
                </a:gs>
                <a:gs pos="41000">
                  <a:schemeClr val="tx1">
                    <a:lumMod val="85000"/>
                    <a:lumOff val="15000"/>
                    <a:alpha val="94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AutoShape 15"/>
            <p:cNvSpPr>
              <a:spLocks noChangeAspect="1" noChangeArrowheads="1"/>
            </p:cNvSpPr>
            <p:nvPr userDrawn="1"/>
          </p:nvSpPr>
          <p:spPr bwMode="auto">
            <a:xfrm>
              <a:off x="1028023" y="4763"/>
              <a:ext cx="1587500" cy="7224712"/>
            </a:xfrm>
            <a:prstGeom prst="parallelogram">
              <a:avLst>
                <a:gd name="adj" fmla="val 94722"/>
              </a:avLst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904" y="60401"/>
              <a:ext cx="2052642" cy="792088"/>
            </a:xfrm>
            <a:prstGeom prst="rect">
              <a:avLst/>
            </a:prstGeom>
          </p:spPr>
        </p:pic>
      </p:grpSp>
      <p:cxnSp>
        <p:nvCxnSpPr>
          <p:cNvPr id="11" name="Straight Connector 10"/>
          <p:cNvCxnSpPr/>
          <p:nvPr userDrawn="1"/>
        </p:nvCxnSpPr>
        <p:spPr>
          <a:xfrm rot="10800000">
            <a:off x="-3417750" y="3420270"/>
            <a:ext cx="6840000" cy="1588"/>
          </a:xfrm>
          <a:prstGeom prst="line">
            <a:avLst/>
          </a:prstGeom>
          <a:ln w="15875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rot="10800000">
            <a:off x="7534448" y="3431156"/>
            <a:ext cx="6840000" cy="1588"/>
          </a:xfrm>
          <a:prstGeom prst="line">
            <a:avLst/>
          </a:prstGeom>
          <a:ln w="15875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rot="10800000">
            <a:off x="4838" y="1406"/>
            <a:ext cx="109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37406" y="273946"/>
            <a:ext cx="2618633" cy="5836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505" y="273946"/>
            <a:ext cx="7673471" cy="5836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646" y="4395688"/>
            <a:ext cx="9303940" cy="13586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646" y="2899314"/>
            <a:ext cx="9303940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504" y="1596133"/>
            <a:ext cx="5146053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9986" y="1596133"/>
            <a:ext cx="5146053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295" y="273940"/>
            <a:ext cx="9851230" cy="11400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8" y="1531206"/>
            <a:ext cx="4836301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98" y="2169339"/>
            <a:ext cx="4836301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60323" y="1531206"/>
            <a:ext cx="4838202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60323" y="2169339"/>
            <a:ext cx="4838202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299" y="272357"/>
            <a:ext cx="3601097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9516" y="272362"/>
            <a:ext cx="6119013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7299" y="1431451"/>
            <a:ext cx="3601097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5457" y="4788380"/>
            <a:ext cx="6567488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5457" y="611216"/>
            <a:ext cx="6567488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5457" y="5353673"/>
            <a:ext cx="6567488" cy="8028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295" y="273940"/>
            <a:ext cx="9851230" cy="1140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295" y="1596133"/>
            <a:ext cx="9851230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295" y="6340172"/>
            <a:ext cx="255402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19367-6732-4119-A248-61EB05485782}" type="datetimeFigureOut">
              <a:rPr lang="nl-NL" smtClean="0"/>
              <a:pPr/>
              <a:t>21-01-15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39828" y="6340172"/>
            <a:ext cx="346617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4508" y="6340172"/>
            <a:ext cx="255402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2955E-EA92-4C16-B63D-9C2149E746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Links%20BLA/2%20BHL%20Design%20principle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Links%20BLA/3%20RRU%20Design%20principle.pptx" TargetMode="External"/><Relationship Id="rId4" Type="http://schemas.openxmlformats.org/officeDocument/2006/relationships/hyperlink" Target="Links%20BLA/1%20BLA%20Design%20principl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6" descr="60%"/>
          <p:cNvSpPr txBox="1">
            <a:spLocks noChangeArrowheads="1"/>
          </p:cNvSpPr>
          <p:nvPr/>
        </p:nvSpPr>
        <p:spPr bwMode="auto">
          <a:xfrm>
            <a:off x="2232546" y="2780257"/>
            <a:ext cx="318245" cy="3484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1227" tIns="50613" rIns="101227" bIns="50613">
            <a:spAutoFit/>
          </a:bodyPr>
          <a:lstStyle/>
          <a:p>
            <a:pPr>
              <a:buFontTx/>
              <a:buNone/>
            </a:pPr>
            <a:r>
              <a:rPr lang="en-US" sz="16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0" name="Text Box 17" descr="60%">
            <a:hlinkClick r:id="rId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758179" y="2783801"/>
            <a:ext cx="6069819" cy="3484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1227" tIns="50613" rIns="101227" bIns="50613">
            <a:spAutoFit/>
          </a:bodyPr>
          <a:lstStyle/>
          <a:p>
            <a:pPr>
              <a:buFontTx/>
              <a:buNone/>
            </a:pPr>
            <a:r>
              <a:rPr lang="en-US" sz="1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BASICS HOSE LOADERS : DESIGN &amp; WORKING PRINCIPLE</a:t>
            </a:r>
            <a:endParaRPr lang="en-US" sz="1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 descr="60%">
            <a:hlinkClick r:id="rId4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919928" y="2036032"/>
            <a:ext cx="5972420" cy="3484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1227" tIns="50613" rIns="101227" bIns="50613">
            <a:spAutoFit/>
          </a:bodyPr>
          <a:lstStyle/>
          <a:p>
            <a:pPr>
              <a:buFontTx/>
              <a:buNone/>
            </a:pPr>
            <a:r>
              <a:rPr lang="en-US" sz="1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BASICS LOADING ARMS : DESIGN &amp; WORKING PRINCIPLE</a:t>
            </a:r>
            <a:endParaRPr lang="en-US" sz="1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4" descr="60%"/>
          <p:cNvSpPr txBox="1">
            <a:spLocks noChangeArrowheads="1"/>
          </p:cNvSpPr>
          <p:nvPr/>
        </p:nvSpPr>
        <p:spPr bwMode="auto">
          <a:xfrm>
            <a:off x="2388121" y="2032864"/>
            <a:ext cx="318245" cy="3484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1227" tIns="50613" rIns="101227" bIns="50613">
            <a:spAutoFit/>
          </a:bodyPr>
          <a:lstStyle/>
          <a:p>
            <a:pPr>
              <a:buFontTx/>
              <a:buNone/>
            </a:pPr>
            <a:r>
              <a:rPr lang="en-US" sz="1600" b="1" i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24154" y="85228"/>
            <a:ext cx="52659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sz="3200" b="1" i="1" cap="none" spc="0" smtClean="0">
                <a:ln w="12700" cmpd="sng">
                  <a:solidFill>
                    <a:srgbClr val="6DCD25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  <a:alpha val="94000"/>
                      </a:schemeClr>
                    </a:gs>
                    <a:gs pos="49000">
                      <a:schemeClr val="tx1">
                        <a:lumMod val="85000"/>
                        <a:lumOff val="15000"/>
                        <a:alpha val="88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  <a:effectLst/>
                <a:latin typeface="Arial" pitchFamily="34" charset="0"/>
                <a:cs typeface="Arial" pitchFamily="34" charset="0"/>
              </a:rPr>
              <a:t>BOTTOM </a:t>
            </a:r>
            <a:r>
              <a:rPr lang="en-US" sz="3200" b="1" i="1" cap="none" spc="0" dirty="0" smtClean="0">
                <a:ln w="12700" cmpd="sng">
                  <a:solidFill>
                    <a:srgbClr val="6DCD25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tx1">
                        <a:lumMod val="85000"/>
                        <a:lumOff val="15000"/>
                        <a:alpha val="94000"/>
                      </a:schemeClr>
                    </a:gs>
                    <a:gs pos="49000">
                      <a:schemeClr val="tx1">
                        <a:lumMod val="85000"/>
                        <a:lumOff val="15000"/>
                        <a:alpha val="88000"/>
                      </a:schemeClr>
                    </a:gs>
                    <a:gs pos="100000">
                      <a:schemeClr val="bg1"/>
                    </a:gs>
                  </a:gsLst>
                  <a:lin ang="5400000" scaled="1"/>
                  <a:tileRect/>
                </a:gradFill>
                <a:effectLst/>
                <a:latin typeface="Arial" pitchFamily="34" charset="0"/>
                <a:cs typeface="Arial" pitchFamily="34" charset="0"/>
              </a:rPr>
              <a:t>LOADING ARMS</a:t>
            </a:r>
          </a:p>
        </p:txBody>
      </p:sp>
      <p:sp>
        <p:nvSpPr>
          <p:cNvPr id="7" name="Text Box 16" descr="60%"/>
          <p:cNvSpPr txBox="1">
            <a:spLocks noChangeArrowheads="1"/>
          </p:cNvSpPr>
          <p:nvPr/>
        </p:nvSpPr>
        <p:spPr bwMode="auto">
          <a:xfrm>
            <a:off x="2088530" y="3572345"/>
            <a:ext cx="318245" cy="3484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1227" tIns="50613" rIns="101227" bIns="50613">
            <a:spAutoFit/>
          </a:bodyPr>
          <a:lstStyle/>
          <a:p>
            <a:pPr>
              <a:buFontTx/>
              <a:buNone/>
            </a:pPr>
            <a:r>
              <a:rPr lang="en-US" sz="1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17" descr="60%">
            <a:hlinkClick r:id="rId5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2614163" y="3575889"/>
            <a:ext cx="6715829" cy="3484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1227" tIns="50613" rIns="101227" bIns="50613">
            <a:spAutoFit/>
          </a:bodyPr>
          <a:lstStyle/>
          <a:p>
            <a:pPr>
              <a:buFontTx/>
              <a:buNone/>
            </a:pPr>
            <a:r>
              <a:rPr lang="en-US" sz="1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RUSSIAN RAILCAR UNLOADER : DESIGN &amp; WORKING PRINCIPLE</a:t>
            </a:r>
            <a:endParaRPr lang="en-US" sz="1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0" grpId="0"/>
      <p:bldP spid="15" grpId="0"/>
      <p:bldP spid="1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31</Words>
  <Application>Microsoft Office PowerPoint</Application>
  <PresentationFormat>Aangepast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Loading Arms</dc:title>
  <dc:creator>Jerry van der Velde</dc:creator>
  <cp:keywords>MLA</cp:keywords>
  <cp:lastModifiedBy>Jerry van der Velde</cp:lastModifiedBy>
  <cp:revision>87</cp:revision>
  <dcterms:created xsi:type="dcterms:W3CDTF">2007-09-20T18:07:03Z</dcterms:created>
  <dcterms:modified xsi:type="dcterms:W3CDTF">2015-01-21T12:13:59Z</dcterms:modified>
  <cp:category>Marine Loading Arms</cp:category>
</cp:coreProperties>
</file>